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Be Vietnam" charset="1" panose="00000500000000000000"/>
      <p:regular r:id="rId11"/>
    </p:embeddedFont>
    <p:embeddedFont>
      <p:font typeface="Be Vietnam Bold" charset="1" panose="00000900000000000000"/>
      <p:regular r:id="rId12"/>
    </p:embeddedFont>
    <p:embeddedFont>
      <p:font typeface="Be Vietnam Italics" charset="1" panose="00000500000000000000"/>
      <p:regular r:id="rId13"/>
    </p:embeddedFont>
    <p:embeddedFont>
      <p:font typeface="Be Vietnam Bold Italics" charset="1" panose="000009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BM Hanna" charset="1" panose="02000503000000020003"/>
      <p:regular r:id="rId23"/>
    </p:embeddedFont>
    <p:embeddedFont>
      <p:font typeface="Montserrat Extra-Bold" charset="1" panose="00000900000000000000"/>
      <p:regular r:id="rId24"/>
    </p:embeddedFont>
    <p:embeddedFont>
      <p:font typeface="Montserrat Extra-Bold Bold" charset="1" panose="00000A00000000000000"/>
      <p:regular r:id="rId25"/>
    </p:embeddedFont>
    <p:embeddedFont>
      <p:font typeface="Montserrat Extra-Bold Italics" charset="1" panose="00000900000000000000"/>
      <p:regular r:id="rId26"/>
    </p:embeddedFont>
    <p:embeddedFont>
      <p:font typeface="Montserrat Extra-Bold Bold Italics" charset="1" panose="00000A00000000000000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044" y="356616"/>
            <a:ext cx="17583912" cy="9573768"/>
            <a:chOff x="0" y="0"/>
            <a:chExt cx="23445216" cy="1276502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445215" cy="12765024"/>
            </a:xfrm>
            <a:custGeom>
              <a:avLst/>
              <a:gdLst/>
              <a:ahLst/>
              <a:cxnLst/>
              <a:rect r="r" b="b" t="t" l="l"/>
              <a:pathLst>
                <a:path h="12765024" w="23445215">
                  <a:moveTo>
                    <a:pt x="0" y="0"/>
                  </a:moveTo>
                  <a:lnTo>
                    <a:pt x="23445215" y="0"/>
                  </a:lnTo>
                  <a:lnTo>
                    <a:pt x="23445215" y="12765024"/>
                  </a:lnTo>
                  <a:lnTo>
                    <a:pt x="0" y="12765024"/>
                  </a:lnTo>
                  <a:close/>
                </a:path>
              </a:pathLst>
            </a:custGeom>
            <a:solidFill>
              <a:srgbClr val="E3DED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972390"/>
            <a:ext cx="17935956" cy="11532539"/>
            <a:chOff x="0" y="0"/>
            <a:chExt cx="23914608" cy="1537671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914608" cy="15376719"/>
            </a:xfrm>
            <a:custGeom>
              <a:avLst/>
              <a:gdLst/>
              <a:ahLst/>
              <a:cxnLst/>
              <a:rect r="r" b="b" t="t" l="l"/>
              <a:pathLst>
                <a:path h="15376719" w="23914608">
                  <a:moveTo>
                    <a:pt x="0" y="0"/>
                  </a:moveTo>
                  <a:lnTo>
                    <a:pt x="23914608" y="0"/>
                  </a:lnTo>
                  <a:lnTo>
                    <a:pt x="23914608" y="15376719"/>
                  </a:lnTo>
                  <a:lnTo>
                    <a:pt x="0" y="15376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4834815" y="5688683"/>
            <a:ext cx="1715493" cy="97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8">
                <a:solidFill>
                  <a:srgbClr val="74C9D6"/>
                </a:solidFill>
                <a:latin typeface="Open Sans Bold"/>
              </a:rPr>
              <a:t>Login:</a:t>
            </a:r>
          </a:p>
          <a:p>
            <a:pPr algn="l">
              <a:lnSpc>
                <a:spcPts val="3600"/>
              </a:lnSpc>
            </a:pPr>
            <a:r>
              <a:rPr lang="en-US" sz="3000" spc="18">
                <a:solidFill>
                  <a:srgbClr val="74C9D6"/>
                </a:solidFill>
                <a:latin typeface="Open Sans Bold"/>
              </a:rPr>
              <a:t>Senha: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550308" y="6173878"/>
            <a:ext cx="4362447" cy="505841"/>
            <a:chOff x="0" y="0"/>
            <a:chExt cx="5816596" cy="674455"/>
          </a:xfrm>
        </p:grpSpPr>
        <p:sp>
          <p:nvSpPr>
            <p:cNvPr name="Freeform 8" id="8"/>
            <p:cNvSpPr/>
            <p:nvPr/>
          </p:nvSpPr>
          <p:spPr>
            <a:xfrm>
              <a:off x="12700" y="25279"/>
              <a:ext cx="5791200" cy="623874"/>
            </a:xfrm>
            <a:custGeom>
              <a:avLst/>
              <a:gdLst/>
              <a:ahLst/>
              <a:cxnLst/>
              <a:rect r="r" b="b" t="t" l="l"/>
              <a:pathLst>
                <a:path h="623874" w="5791200">
                  <a:moveTo>
                    <a:pt x="0" y="0"/>
                  </a:moveTo>
                  <a:lnTo>
                    <a:pt x="5791200" y="0"/>
                  </a:lnTo>
                  <a:lnTo>
                    <a:pt x="5791200" y="623874"/>
                  </a:lnTo>
                  <a:lnTo>
                    <a:pt x="0" y="6238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5816600" cy="674431"/>
            </a:xfrm>
            <a:custGeom>
              <a:avLst/>
              <a:gdLst/>
              <a:ahLst/>
              <a:cxnLst/>
              <a:rect r="r" b="b" t="t" l="l"/>
              <a:pathLst>
                <a:path h="674431" w="5816600">
                  <a:moveTo>
                    <a:pt x="12700" y="0"/>
                  </a:moveTo>
                  <a:lnTo>
                    <a:pt x="5803900" y="0"/>
                  </a:lnTo>
                  <a:cubicBezTo>
                    <a:pt x="5810885" y="0"/>
                    <a:pt x="5816600" y="11375"/>
                    <a:pt x="5816600" y="25279"/>
                  </a:cubicBezTo>
                  <a:lnTo>
                    <a:pt x="5816600" y="649153"/>
                  </a:lnTo>
                  <a:cubicBezTo>
                    <a:pt x="5816600" y="663056"/>
                    <a:pt x="5810885" y="674431"/>
                    <a:pt x="5803900" y="674431"/>
                  </a:cubicBezTo>
                  <a:lnTo>
                    <a:pt x="12700" y="674431"/>
                  </a:lnTo>
                  <a:cubicBezTo>
                    <a:pt x="5715" y="674431"/>
                    <a:pt x="0" y="663056"/>
                    <a:pt x="0" y="649153"/>
                  </a:cubicBezTo>
                  <a:lnTo>
                    <a:pt x="0" y="25279"/>
                  </a:lnTo>
                  <a:cubicBezTo>
                    <a:pt x="0" y="11375"/>
                    <a:pt x="5715" y="0"/>
                    <a:pt x="12700" y="0"/>
                  </a:cubicBezTo>
                  <a:moveTo>
                    <a:pt x="12700" y="50557"/>
                  </a:moveTo>
                  <a:lnTo>
                    <a:pt x="12700" y="25279"/>
                  </a:lnTo>
                  <a:lnTo>
                    <a:pt x="25400" y="25279"/>
                  </a:lnTo>
                  <a:lnTo>
                    <a:pt x="25400" y="649153"/>
                  </a:lnTo>
                  <a:lnTo>
                    <a:pt x="12700" y="649153"/>
                  </a:lnTo>
                  <a:lnTo>
                    <a:pt x="12700" y="623874"/>
                  </a:lnTo>
                  <a:lnTo>
                    <a:pt x="5803900" y="623874"/>
                  </a:lnTo>
                  <a:lnTo>
                    <a:pt x="5803900" y="649153"/>
                  </a:lnTo>
                  <a:lnTo>
                    <a:pt x="5791200" y="649153"/>
                  </a:lnTo>
                  <a:lnTo>
                    <a:pt x="5791200" y="25279"/>
                  </a:lnTo>
                  <a:lnTo>
                    <a:pt x="5803900" y="25279"/>
                  </a:lnTo>
                  <a:lnTo>
                    <a:pt x="5803900" y="50557"/>
                  </a:lnTo>
                  <a:lnTo>
                    <a:pt x="12700" y="50557"/>
                  </a:lnTo>
                  <a:close/>
                </a:path>
              </a:pathLst>
            </a:custGeom>
            <a:solidFill>
              <a:srgbClr val="62A39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183295" y="6173878"/>
            <a:ext cx="1136650" cy="609815"/>
            <a:chOff x="0" y="0"/>
            <a:chExt cx="1827696" cy="980562"/>
          </a:xfrm>
        </p:grpSpPr>
        <p:sp>
          <p:nvSpPr>
            <p:cNvPr name="Freeform 11" id="11"/>
            <p:cNvSpPr/>
            <p:nvPr/>
          </p:nvSpPr>
          <p:spPr>
            <a:xfrm>
              <a:off x="12700" y="11830"/>
              <a:ext cx="1802257" cy="956953"/>
            </a:xfrm>
            <a:custGeom>
              <a:avLst/>
              <a:gdLst/>
              <a:ahLst/>
              <a:cxnLst/>
              <a:rect r="r" b="b" t="t" l="l"/>
              <a:pathLst>
                <a:path h="956953" w="1802257">
                  <a:moveTo>
                    <a:pt x="0" y="0"/>
                  </a:moveTo>
                  <a:lnTo>
                    <a:pt x="1802257" y="0"/>
                  </a:lnTo>
                  <a:lnTo>
                    <a:pt x="1802257" y="956953"/>
                  </a:lnTo>
                  <a:lnTo>
                    <a:pt x="0" y="9569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1827657" cy="980617"/>
            </a:xfrm>
            <a:custGeom>
              <a:avLst/>
              <a:gdLst/>
              <a:ahLst/>
              <a:cxnLst/>
              <a:rect r="r" b="b" t="t" l="l"/>
              <a:pathLst>
                <a:path h="980617" w="1827657">
                  <a:moveTo>
                    <a:pt x="12700" y="0"/>
                  </a:moveTo>
                  <a:lnTo>
                    <a:pt x="1814957" y="0"/>
                  </a:lnTo>
                  <a:cubicBezTo>
                    <a:pt x="1821942" y="0"/>
                    <a:pt x="1827657" y="5324"/>
                    <a:pt x="1827657" y="11830"/>
                  </a:cubicBezTo>
                  <a:lnTo>
                    <a:pt x="1827657" y="968783"/>
                  </a:lnTo>
                  <a:cubicBezTo>
                    <a:pt x="1827657" y="975290"/>
                    <a:pt x="1821942" y="980617"/>
                    <a:pt x="1814957" y="980617"/>
                  </a:cubicBezTo>
                  <a:lnTo>
                    <a:pt x="12700" y="980617"/>
                  </a:lnTo>
                  <a:cubicBezTo>
                    <a:pt x="5715" y="980617"/>
                    <a:pt x="0" y="975290"/>
                    <a:pt x="0" y="968783"/>
                  </a:cubicBezTo>
                  <a:lnTo>
                    <a:pt x="0" y="11830"/>
                  </a:lnTo>
                  <a:cubicBezTo>
                    <a:pt x="0" y="5324"/>
                    <a:pt x="5715" y="0"/>
                    <a:pt x="12700" y="0"/>
                  </a:cubicBezTo>
                  <a:moveTo>
                    <a:pt x="12700" y="23661"/>
                  </a:moveTo>
                  <a:lnTo>
                    <a:pt x="12700" y="11830"/>
                  </a:lnTo>
                  <a:lnTo>
                    <a:pt x="25400" y="11830"/>
                  </a:lnTo>
                  <a:lnTo>
                    <a:pt x="25400" y="968783"/>
                  </a:lnTo>
                  <a:lnTo>
                    <a:pt x="12700" y="968783"/>
                  </a:lnTo>
                  <a:lnTo>
                    <a:pt x="12700" y="956953"/>
                  </a:lnTo>
                  <a:lnTo>
                    <a:pt x="1814957" y="956953"/>
                  </a:lnTo>
                  <a:lnTo>
                    <a:pt x="1814957" y="968783"/>
                  </a:lnTo>
                  <a:lnTo>
                    <a:pt x="1802257" y="968783"/>
                  </a:lnTo>
                  <a:lnTo>
                    <a:pt x="1802257" y="11830"/>
                  </a:lnTo>
                  <a:lnTo>
                    <a:pt x="1814957" y="11830"/>
                  </a:lnTo>
                  <a:lnTo>
                    <a:pt x="1814957" y="23661"/>
                  </a:lnTo>
                  <a:lnTo>
                    <a:pt x="12700" y="23661"/>
                  </a:lnTo>
                  <a:close/>
                </a:path>
              </a:pathLst>
            </a:custGeom>
            <a:solidFill>
              <a:srgbClr val="62A39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827696" cy="1062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16">
                  <a:solidFill>
                    <a:srgbClr val="74C9D6"/>
                  </a:solidFill>
                  <a:latin typeface="Open Sans"/>
                </a:rPr>
                <a:t>OK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50308" y="5688683"/>
            <a:ext cx="4362447" cy="442463"/>
            <a:chOff x="0" y="0"/>
            <a:chExt cx="5816596" cy="589950"/>
          </a:xfrm>
        </p:grpSpPr>
        <p:sp>
          <p:nvSpPr>
            <p:cNvPr name="Freeform 15" id="15"/>
            <p:cNvSpPr/>
            <p:nvPr/>
          </p:nvSpPr>
          <p:spPr>
            <a:xfrm>
              <a:off x="12700" y="22111"/>
              <a:ext cx="5791200" cy="545707"/>
            </a:xfrm>
            <a:custGeom>
              <a:avLst/>
              <a:gdLst/>
              <a:ahLst/>
              <a:cxnLst/>
              <a:rect r="r" b="b" t="t" l="l"/>
              <a:pathLst>
                <a:path h="545707" w="5791200">
                  <a:moveTo>
                    <a:pt x="0" y="0"/>
                  </a:moveTo>
                  <a:lnTo>
                    <a:pt x="5791200" y="0"/>
                  </a:lnTo>
                  <a:lnTo>
                    <a:pt x="5791200" y="545707"/>
                  </a:lnTo>
                  <a:lnTo>
                    <a:pt x="0" y="5457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5816600" cy="589929"/>
            </a:xfrm>
            <a:custGeom>
              <a:avLst/>
              <a:gdLst/>
              <a:ahLst/>
              <a:cxnLst/>
              <a:rect r="r" b="b" t="t" l="l"/>
              <a:pathLst>
                <a:path h="589929" w="5816600">
                  <a:moveTo>
                    <a:pt x="12700" y="0"/>
                  </a:moveTo>
                  <a:lnTo>
                    <a:pt x="5803900" y="0"/>
                  </a:lnTo>
                  <a:cubicBezTo>
                    <a:pt x="5810885" y="0"/>
                    <a:pt x="5816600" y="9950"/>
                    <a:pt x="5816600" y="22111"/>
                  </a:cubicBezTo>
                  <a:lnTo>
                    <a:pt x="5816600" y="567818"/>
                  </a:lnTo>
                  <a:cubicBezTo>
                    <a:pt x="5816600" y="579979"/>
                    <a:pt x="5810885" y="589929"/>
                    <a:pt x="5803900" y="589929"/>
                  </a:cubicBezTo>
                  <a:lnTo>
                    <a:pt x="12700" y="589929"/>
                  </a:lnTo>
                  <a:cubicBezTo>
                    <a:pt x="5715" y="589929"/>
                    <a:pt x="0" y="579979"/>
                    <a:pt x="0" y="567818"/>
                  </a:cubicBezTo>
                  <a:lnTo>
                    <a:pt x="0" y="22111"/>
                  </a:lnTo>
                  <a:cubicBezTo>
                    <a:pt x="0" y="9950"/>
                    <a:pt x="5715" y="0"/>
                    <a:pt x="12700" y="0"/>
                  </a:cubicBezTo>
                  <a:moveTo>
                    <a:pt x="12700" y="44223"/>
                  </a:moveTo>
                  <a:lnTo>
                    <a:pt x="12700" y="22111"/>
                  </a:lnTo>
                  <a:lnTo>
                    <a:pt x="25400" y="22111"/>
                  </a:lnTo>
                  <a:lnTo>
                    <a:pt x="25400" y="567818"/>
                  </a:lnTo>
                  <a:lnTo>
                    <a:pt x="12700" y="567818"/>
                  </a:lnTo>
                  <a:lnTo>
                    <a:pt x="12700" y="545707"/>
                  </a:lnTo>
                  <a:lnTo>
                    <a:pt x="5803900" y="545707"/>
                  </a:lnTo>
                  <a:lnTo>
                    <a:pt x="5803900" y="567818"/>
                  </a:lnTo>
                  <a:lnTo>
                    <a:pt x="5791200" y="567818"/>
                  </a:lnTo>
                  <a:lnTo>
                    <a:pt x="5791200" y="22111"/>
                  </a:lnTo>
                  <a:lnTo>
                    <a:pt x="5803900" y="22111"/>
                  </a:lnTo>
                  <a:lnTo>
                    <a:pt x="5803900" y="44223"/>
                  </a:lnTo>
                  <a:lnTo>
                    <a:pt x="12700" y="44223"/>
                  </a:lnTo>
                  <a:close/>
                </a:path>
              </a:pathLst>
            </a:custGeom>
            <a:solidFill>
              <a:srgbClr val="62A39F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38586" y="4777639"/>
            <a:ext cx="1626068" cy="109759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55939" y="7032016"/>
            <a:ext cx="1378876" cy="195585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145377" y="2367896"/>
            <a:ext cx="9815886" cy="1257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74C9D6"/>
                </a:solidFill>
                <a:latin typeface="Arimo"/>
              </a:rPr>
              <a:t>PORTAL ESCOLAR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897" r="2116" b="1510"/>
          <a:stretch>
            <a:fillRect/>
          </a:stretch>
        </p:blipFill>
        <p:spPr>
          <a:xfrm flipH="false" flipV="false" rot="0">
            <a:off x="238141" y="436582"/>
            <a:ext cx="18303781" cy="1029247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44371" y="2261973"/>
            <a:ext cx="4999258" cy="3155975"/>
            <a:chOff x="0" y="0"/>
            <a:chExt cx="3968245" cy="2505108"/>
          </a:xfrm>
        </p:grpSpPr>
        <p:sp>
          <p:nvSpPr>
            <p:cNvPr name="Freeform 4" id="4"/>
            <p:cNvSpPr/>
            <p:nvPr/>
          </p:nvSpPr>
          <p:spPr>
            <a:xfrm>
              <a:off x="6350" y="6350"/>
              <a:ext cx="3955545" cy="2492408"/>
            </a:xfrm>
            <a:custGeom>
              <a:avLst/>
              <a:gdLst/>
              <a:ahLst/>
              <a:cxnLst/>
              <a:rect r="r" b="b" t="t" l="l"/>
              <a:pathLst>
                <a:path h="2492408" w="3955545">
                  <a:moveTo>
                    <a:pt x="0" y="0"/>
                  </a:moveTo>
                  <a:lnTo>
                    <a:pt x="3955545" y="0"/>
                  </a:lnTo>
                  <a:lnTo>
                    <a:pt x="3955545" y="2492408"/>
                  </a:lnTo>
                  <a:lnTo>
                    <a:pt x="0" y="24924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3968245" cy="2505108"/>
            </a:xfrm>
            <a:custGeom>
              <a:avLst/>
              <a:gdLst/>
              <a:ahLst/>
              <a:cxnLst/>
              <a:rect r="r" b="b" t="t" l="l"/>
              <a:pathLst>
                <a:path h="2505108" w="3968245">
                  <a:moveTo>
                    <a:pt x="6350" y="2505108"/>
                  </a:moveTo>
                  <a:lnTo>
                    <a:pt x="0" y="2505108"/>
                  </a:lnTo>
                  <a:lnTo>
                    <a:pt x="0" y="0"/>
                  </a:lnTo>
                  <a:lnTo>
                    <a:pt x="3968245" y="0"/>
                  </a:lnTo>
                  <a:lnTo>
                    <a:pt x="3968245" y="2505108"/>
                  </a:lnTo>
                  <a:lnTo>
                    <a:pt x="6350" y="2505108"/>
                  </a:lnTo>
                  <a:close/>
                  <a:moveTo>
                    <a:pt x="12700" y="12700"/>
                  </a:moveTo>
                  <a:lnTo>
                    <a:pt x="12700" y="2492408"/>
                  </a:lnTo>
                  <a:lnTo>
                    <a:pt x="3955545" y="2492408"/>
                  </a:lnTo>
                  <a:lnTo>
                    <a:pt x="3955545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39700" y="140970"/>
              <a:ext cx="3687575" cy="2224438"/>
            </a:xfrm>
            <a:custGeom>
              <a:avLst/>
              <a:gdLst/>
              <a:ahLst/>
              <a:cxnLst/>
              <a:rect r="r" b="b" t="t" l="l"/>
              <a:pathLst>
                <a:path h="2224438" w="3687575">
                  <a:moveTo>
                    <a:pt x="0" y="0"/>
                  </a:moveTo>
                  <a:lnTo>
                    <a:pt x="3687575" y="0"/>
                  </a:lnTo>
                  <a:lnTo>
                    <a:pt x="3687575" y="2224438"/>
                  </a:lnTo>
                  <a:lnTo>
                    <a:pt x="0" y="2224438"/>
                  </a:lnTo>
                  <a:close/>
                </a:path>
              </a:pathLst>
            </a:custGeom>
            <a:solidFill>
              <a:srgbClr val="DBDBDB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80256" y="4931249"/>
            <a:ext cx="1891557" cy="17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spc="22">
                <a:solidFill>
                  <a:srgbClr val="FFFFFF"/>
                </a:solidFill>
                <a:latin typeface="Be Vietnam"/>
              </a:rPr>
              <a:t>Mark Twain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9491" y="3357483"/>
            <a:ext cx="217308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600" spc="30">
                <a:solidFill>
                  <a:srgbClr val="FFFFFF"/>
                </a:solidFill>
                <a:latin typeface="BM Hanna Bold"/>
              </a:rPr>
              <a:t>Quote of the Day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54838" y="2678357"/>
            <a:ext cx="212415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39">
                <a:solidFill>
                  <a:srgbClr val="FFFFFF"/>
                </a:solidFill>
                <a:latin typeface="BM Hanna Bold"/>
              </a:rPr>
              <a:t>Books to read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239491" y="1849899"/>
            <a:ext cx="6150540" cy="3980123"/>
            <a:chOff x="0" y="0"/>
            <a:chExt cx="5551645" cy="3592567"/>
          </a:xfrm>
        </p:grpSpPr>
        <p:sp>
          <p:nvSpPr>
            <p:cNvPr name="Freeform 11" id="11"/>
            <p:cNvSpPr/>
            <p:nvPr/>
          </p:nvSpPr>
          <p:spPr>
            <a:xfrm>
              <a:off x="6350" y="6350"/>
              <a:ext cx="5538945" cy="3579867"/>
            </a:xfrm>
            <a:custGeom>
              <a:avLst/>
              <a:gdLst/>
              <a:ahLst/>
              <a:cxnLst/>
              <a:rect r="r" b="b" t="t" l="l"/>
              <a:pathLst>
                <a:path h="3579867" w="5538945">
                  <a:moveTo>
                    <a:pt x="0" y="0"/>
                  </a:moveTo>
                  <a:lnTo>
                    <a:pt x="5538945" y="0"/>
                  </a:lnTo>
                  <a:lnTo>
                    <a:pt x="5538945" y="3579867"/>
                  </a:lnTo>
                  <a:lnTo>
                    <a:pt x="0" y="3579867"/>
                  </a:lnTo>
                  <a:close/>
                </a:path>
              </a:pathLst>
            </a:custGeom>
            <a:solidFill>
              <a:srgbClr val="E6A561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5551645" cy="3592567"/>
            </a:xfrm>
            <a:custGeom>
              <a:avLst/>
              <a:gdLst/>
              <a:ahLst/>
              <a:cxnLst/>
              <a:rect r="r" b="b" t="t" l="l"/>
              <a:pathLst>
                <a:path h="3592567" w="5551645">
                  <a:moveTo>
                    <a:pt x="6350" y="3592567"/>
                  </a:moveTo>
                  <a:lnTo>
                    <a:pt x="0" y="3592567"/>
                  </a:lnTo>
                  <a:lnTo>
                    <a:pt x="0" y="0"/>
                  </a:lnTo>
                  <a:lnTo>
                    <a:pt x="5551645" y="0"/>
                  </a:lnTo>
                  <a:lnTo>
                    <a:pt x="5551645" y="3592567"/>
                  </a:lnTo>
                  <a:lnTo>
                    <a:pt x="6350" y="3592567"/>
                  </a:lnTo>
                  <a:close/>
                  <a:moveTo>
                    <a:pt x="12700" y="12700"/>
                  </a:moveTo>
                  <a:lnTo>
                    <a:pt x="12700" y="3579867"/>
                  </a:lnTo>
                  <a:lnTo>
                    <a:pt x="5538945" y="3579867"/>
                  </a:lnTo>
                  <a:lnTo>
                    <a:pt x="5538945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139700" y="140970"/>
              <a:ext cx="5270975" cy="3311897"/>
            </a:xfrm>
            <a:custGeom>
              <a:avLst/>
              <a:gdLst/>
              <a:ahLst/>
              <a:cxnLst/>
              <a:rect r="r" b="b" t="t" l="l"/>
              <a:pathLst>
                <a:path h="3311897" w="5270975">
                  <a:moveTo>
                    <a:pt x="0" y="0"/>
                  </a:moveTo>
                  <a:lnTo>
                    <a:pt x="5270975" y="0"/>
                  </a:lnTo>
                  <a:lnTo>
                    <a:pt x="5270975" y="3311897"/>
                  </a:lnTo>
                  <a:lnTo>
                    <a:pt x="0" y="3311897"/>
                  </a:lnTo>
                  <a:close/>
                </a:path>
              </a:pathLst>
            </a:custGeom>
            <a:solidFill>
              <a:srgbClr val="39373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90031" y="2000198"/>
            <a:ext cx="6101174" cy="5156496"/>
            <a:chOff x="0" y="0"/>
            <a:chExt cx="5158326" cy="4359634"/>
          </a:xfrm>
        </p:grpSpPr>
        <p:sp>
          <p:nvSpPr>
            <p:cNvPr name="Freeform 15" id="15"/>
            <p:cNvSpPr/>
            <p:nvPr/>
          </p:nvSpPr>
          <p:spPr>
            <a:xfrm>
              <a:off x="6350" y="6350"/>
              <a:ext cx="5145627" cy="4346935"/>
            </a:xfrm>
            <a:custGeom>
              <a:avLst/>
              <a:gdLst/>
              <a:ahLst/>
              <a:cxnLst/>
              <a:rect r="r" b="b" t="t" l="l"/>
              <a:pathLst>
                <a:path h="4346935" w="5145627">
                  <a:moveTo>
                    <a:pt x="0" y="0"/>
                  </a:moveTo>
                  <a:lnTo>
                    <a:pt x="5145627" y="0"/>
                  </a:lnTo>
                  <a:lnTo>
                    <a:pt x="5145627" y="4346935"/>
                  </a:lnTo>
                  <a:lnTo>
                    <a:pt x="0" y="4346935"/>
                  </a:lnTo>
                  <a:close/>
                </a:path>
              </a:pathLst>
            </a:custGeom>
            <a:solidFill>
              <a:srgbClr val="E6A561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5158327" cy="4359635"/>
            </a:xfrm>
            <a:custGeom>
              <a:avLst/>
              <a:gdLst/>
              <a:ahLst/>
              <a:cxnLst/>
              <a:rect r="r" b="b" t="t" l="l"/>
              <a:pathLst>
                <a:path h="4359635" w="5158327">
                  <a:moveTo>
                    <a:pt x="6350" y="4359635"/>
                  </a:moveTo>
                  <a:lnTo>
                    <a:pt x="0" y="4359635"/>
                  </a:lnTo>
                  <a:lnTo>
                    <a:pt x="0" y="0"/>
                  </a:lnTo>
                  <a:lnTo>
                    <a:pt x="5158327" y="0"/>
                  </a:lnTo>
                  <a:lnTo>
                    <a:pt x="5158327" y="4359635"/>
                  </a:lnTo>
                  <a:lnTo>
                    <a:pt x="6350" y="4359635"/>
                  </a:lnTo>
                  <a:close/>
                  <a:moveTo>
                    <a:pt x="12700" y="12700"/>
                  </a:moveTo>
                  <a:lnTo>
                    <a:pt x="12700" y="4346935"/>
                  </a:lnTo>
                  <a:lnTo>
                    <a:pt x="5145627" y="4346935"/>
                  </a:lnTo>
                  <a:lnTo>
                    <a:pt x="5145627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39700" y="140970"/>
              <a:ext cx="4877657" cy="4078965"/>
            </a:xfrm>
            <a:custGeom>
              <a:avLst/>
              <a:gdLst/>
              <a:ahLst/>
              <a:cxnLst/>
              <a:rect r="r" b="b" t="t" l="l"/>
              <a:pathLst>
                <a:path h="4078965" w="4877657">
                  <a:moveTo>
                    <a:pt x="0" y="0"/>
                  </a:moveTo>
                  <a:lnTo>
                    <a:pt x="4877657" y="0"/>
                  </a:lnTo>
                  <a:lnTo>
                    <a:pt x="4877657" y="4078965"/>
                  </a:lnTo>
                  <a:lnTo>
                    <a:pt x="0" y="4078965"/>
                  </a:lnTo>
                  <a:close/>
                </a:path>
              </a:pathLst>
            </a:custGeom>
            <a:solidFill>
              <a:srgbClr val="39373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24599" y="2090847"/>
            <a:ext cx="4654397" cy="484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12"/>
              </a:lnSpc>
            </a:pPr>
            <a:r>
              <a:rPr lang="en-US" sz="6865">
                <a:solidFill>
                  <a:srgbClr val="74C9D6"/>
                </a:solidFill>
                <a:latin typeface="Open Sans Light"/>
              </a:rPr>
              <a:t>Nome da escola</a:t>
            </a:r>
          </a:p>
          <a:p>
            <a:pPr algn="ctr">
              <a:lnSpc>
                <a:spcPts val="9612"/>
              </a:lnSpc>
            </a:pPr>
            <a:r>
              <a:rPr lang="en-US" sz="6865">
                <a:solidFill>
                  <a:srgbClr val="74C9D6"/>
                </a:solidFill>
                <a:latin typeface="Open Sans Light"/>
              </a:rPr>
              <a:t>turma </a:t>
            </a:r>
          </a:p>
          <a:p>
            <a:pPr algn="ctr">
              <a:lnSpc>
                <a:spcPts val="9612"/>
              </a:lnSpc>
            </a:pP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70773" y="7391193"/>
            <a:ext cx="4781790" cy="265655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8661" y="8346155"/>
            <a:ext cx="893902" cy="91214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8661" y="7577396"/>
            <a:ext cx="753384" cy="76875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24846" y="6444423"/>
            <a:ext cx="1710507" cy="97654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494511" y="6444423"/>
            <a:ext cx="2380531" cy="3586175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994246" y="2035433"/>
            <a:ext cx="4500265" cy="3547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5"/>
              </a:lnSpc>
            </a:pPr>
            <a:r>
              <a:rPr lang="en-US" sz="6739">
                <a:solidFill>
                  <a:srgbClr val="74C9D6"/>
                </a:solidFill>
                <a:latin typeface="Open Sans Light"/>
              </a:rPr>
              <a:t>ola nome do aluno e  </a:t>
            </a:r>
          </a:p>
          <a:p>
            <a:pPr algn="ctr">
              <a:lnSpc>
                <a:spcPts val="9435"/>
              </a:lnSpc>
            </a:pPr>
            <a:r>
              <a:rPr lang="en-US" sz="6739">
                <a:solidFill>
                  <a:srgbClr val="74C9D6"/>
                </a:solidFill>
                <a:latin typeface="Open Sans Light"/>
              </a:rPr>
              <a:t>serie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224630" y="1311547"/>
            <a:ext cx="1841274" cy="15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Light"/>
              </a:rPr>
              <a:t>sair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54556" y="5394721"/>
            <a:ext cx="3179645" cy="15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Light"/>
              </a:rPr>
              <a:t>entrar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41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</a:blip>
          <a:srcRect l="0" t="0" r="0" b="0"/>
          <a:stretch>
            <a:fillRect/>
          </a:stretch>
        </p:blipFill>
        <p:spPr>
          <a:xfrm flipH="false" flipV="false" rot="0">
            <a:off x="10967565" y="9047767"/>
            <a:ext cx="3570418" cy="123923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64350" y="7989570"/>
            <a:ext cx="8079650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307802" y="8422102"/>
            <a:ext cx="836198" cy="836198"/>
            <a:chOff x="0" y="0"/>
            <a:chExt cx="1114931" cy="111493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14931" cy="111493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97CC0"/>
              </a:solidFill>
            </p:spPr>
          </p:sp>
        </p:grp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4524" y="389053"/>
              <a:ext cx="205884" cy="336825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060892" y="5143500"/>
            <a:ext cx="3477092" cy="493204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633509"/>
            <a:ext cx="631674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Atividade de quebra-gelo de primeiro dia de aula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1521145"/>
            <a:ext cx="9716267" cy="4826094"/>
            <a:chOff x="0" y="0"/>
            <a:chExt cx="12955023" cy="64347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47534" y="190500"/>
              <a:ext cx="12907489" cy="5286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08"/>
                </a:lnSpc>
              </a:pPr>
              <a:r>
                <a:rPr lang="en-US" sz="10108">
                  <a:solidFill>
                    <a:srgbClr val="FFFFFF"/>
                  </a:solidFill>
                  <a:latin typeface="Montserrat Extra-Bold Bold"/>
                </a:rPr>
                <a:t>CONTE NOS COMO FOI SUAS FERIAS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758517"/>
              <a:ext cx="1185133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uce"/>
                </a:rPr>
                <a:t>É hora de conhecermos uns aos outros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D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91987" y="1028700"/>
            <a:ext cx="9656279" cy="1090544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444438"/>
            <a:ext cx="10429956" cy="5417173"/>
            <a:chOff x="0" y="0"/>
            <a:chExt cx="13906608" cy="722289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31275" y="179547"/>
              <a:ext cx="13775333" cy="7043350"/>
              <a:chOff x="0" y="0"/>
              <a:chExt cx="3743172" cy="191389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3743172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43172">
                    <a:moveTo>
                      <a:pt x="361871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18712" y="0"/>
                    </a:lnTo>
                    <a:cubicBezTo>
                      <a:pt x="3687292" y="0"/>
                      <a:pt x="3743172" y="55880"/>
                      <a:pt x="3743172" y="124460"/>
                    </a:cubicBezTo>
                    <a:lnTo>
                      <a:pt x="3743172" y="1789430"/>
                    </a:lnTo>
                    <a:cubicBezTo>
                      <a:pt x="3743172" y="1858010"/>
                      <a:pt x="3687292" y="1913890"/>
                      <a:pt x="3618712" y="1913890"/>
                    </a:cubicBezTo>
                    <a:close/>
                  </a:path>
                </a:pathLst>
              </a:custGeom>
              <a:solidFill>
                <a:srgbClr val="4B6FED">
                  <a:alpha val="40000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3775333" cy="7043350"/>
              <a:chOff x="0" y="0"/>
              <a:chExt cx="3743172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743172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43172">
                    <a:moveTo>
                      <a:pt x="361871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18712" y="0"/>
                    </a:lnTo>
                    <a:cubicBezTo>
                      <a:pt x="3687292" y="0"/>
                      <a:pt x="3743172" y="55880"/>
                      <a:pt x="3743172" y="124460"/>
                    </a:cubicBezTo>
                    <a:lnTo>
                      <a:pt x="3743172" y="1789430"/>
                    </a:lnTo>
                    <a:cubicBezTo>
                      <a:pt x="3743172" y="1858010"/>
                      <a:pt x="3687292" y="1913890"/>
                      <a:pt x="3618712" y="191389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2096913" y="4649159"/>
            <a:ext cx="8195074" cy="78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5"/>
              </a:lnSpc>
            </a:pPr>
            <a:r>
              <a:rPr lang="en-US" sz="4625">
                <a:solidFill>
                  <a:srgbClr val="121212"/>
                </a:solidFill>
                <a:latin typeface="Fredoka One"/>
              </a:rPr>
              <a:t>HISTORIA DO ALUNO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01265" y="8559956"/>
            <a:ext cx="1557391" cy="1396688"/>
            <a:chOff x="0" y="0"/>
            <a:chExt cx="1827696" cy="1639102"/>
          </a:xfrm>
        </p:grpSpPr>
        <p:sp>
          <p:nvSpPr>
            <p:cNvPr name="Freeform 10" id="10"/>
            <p:cNvSpPr/>
            <p:nvPr/>
          </p:nvSpPr>
          <p:spPr>
            <a:xfrm>
              <a:off x="12700" y="19775"/>
              <a:ext cx="1802257" cy="1599636"/>
            </a:xfrm>
            <a:custGeom>
              <a:avLst/>
              <a:gdLst/>
              <a:ahLst/>
              <a:cxnLst/>
              <a:rect r="r" b="b" t="t" l="l"/>
              <a:pathLst>
                <a:path h="1599636" w="1802257">
                  <a:moveTo>
                    <a:pt x="0" y="0"/>
                  </a:moveTo>
                  <a:lnTo>
                    <a:pt x="1802257" y="0"/>
                  </a:lnTo>
                  <a:lnTo>
                    <a:pt x="1802257" y="1599637"/>
                  </a:lnTo>
                  <a:lnTo>
                    <a:pt x="0" y="15996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827657" cy="1639157"/>
            </a:xfrm>
            <a:custGeom>
              <a:avLst/>
              <a:gdLst/>
              <a:ahLst/>
              <a:cxnLst/>
              <a:rect r="r" b="b" t="t" l="l"/>
              <a:pathLst>
                <a:path h="1639157" w="1827657">
                  <a:moveTo>
                    <a:pt x="12700" y="0"/>
                  </a:moveTo>
                  <a:lnTo>
                    <a:pt x="1814957" y="0"/>
                  </a:lnTo>
                  <a:cubicBezTo>
                    <a:pt x="1821942" y="0"/>
                    <a:pt x="1827657" y="8899"/>
                    <a:pt x="1827657" y="19775"/>
                  </a:cubicBezTo>
                  <a:lnTo>
                    <a:pt x="1827657" y="1619412"/>
                  </a:lnTo>
                  <a:cubicBezTo>
                    <a:pt x="1827657" y="1630288"/>
                    <a:pt x="1821942" y="1639157"/>
                    <a:pt x="1814957" y="1639157"/>
                  </a:cubicBezTo>
                  <a:lnTo>
                    <a:pt x="12700" y="1639157"/>
                  </a:lnTo>
                  <a:cubicBezTo>
                    <a:pt x="5715" y="1639157"/>
                    <a:pt x="0" y="1630288"/>
                    <a:pt x="0" y="1619412"/>
                  </a:cubicBezTo>
                  <a:lnTo>
                    <a:pt x="0" y="19775"/>
                  </a:lnTo>
                  <a:cubicBezTo>
                    <a:pt x="0" y="8899"/>
                    <a:pt x="5715" y="0"/>
                    <a:pt x="12700" y="0"/>
                  </a:cubicBezTo>
                  <a:moveTo>
                    <a:pt x="12700" y="39551"/>
                  </a:moveTo>
                  <a:lnTo>
                    <a:pt x="12700" y="19775"/>
                  </a:lnTo>
                  <a:lnTo>
                    <a:pt x="25400" y="19775"/>
                  </a:lnTo>
                  <a:lnTo>
                    <a:pt x="25400" y="1619412"/>
                  </a:lnTo>
                  <a:lnTo>
                    <a:pt x="12700" y="1619412"/>
                  </a:lnTo>
                  <a:lnTo>
                    <a:pt x="12700" y="1599636"/>
                  </a:lnTo>
                  <a:lnTo>
                    <a:pt x="1814957" y="1599636"/>
                  </a:lnTo>
                  <a:lnTo>
                    <a:pt x="1814957" y="1619412"/>
                  </a:lnTo>
                  <a:lnTo>
                    <a:pt x="1802257" y="1619412"/>
                  </a:lnTo>
                  <a:lnTo>
                    <a:pt x="1802257" y="19775"/>
                  </a:lnTo>
                  <a:lnTo>
                    <a:pt x="1814957" y="19775"/>
                  </a:lnTo>
                  <a:lnTo>
                    <a:pt x="1814957" y="39551"/>
                  </a:lnTo>
                  <a:lnTo>
                    <a:pt x="12700" y="39551"/>
                  </a:lnTo>
                  <a:close/>
                </a:path>
              </a:pathLst>
            </a:custGeom>
            <a:solidFill>
              <a:srgbClr val="62A3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827696" cy="1062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16">
                  <a:solidFill>
                    <a:srgbClr val="74C9D6"/>
                  </a:solidFill>
                  <a:latin typeface="Open Sans Bold"/>
                </a:rPr>
                <a:t>ENVIAR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DAFSV85lpgI</dc:identifier>
  <dcterms:modified xsi:type="dcterms:W3CDTF">2011-08-01T06:04:30Z</dcterms:modified>
  <cp:revision>1</cp:revision>
  <dc:title>20221118_201317.vnd.openxmlformats-officedocument.presentationml.presentation</dc:title>
</cp:coreProperties>
</file>